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61" r:id="rId2"/>
    <p:sldId id="266" r:id="rId3"/>
    <p:sldId id="267" r:id="rId4"/>
    <p:sldId id="268" r:id="rId5"/>
    <p:sldId id="270" r:id="rId6"/>
    <p:sldId id="271" r:id="rId7"/>
    <p:sldId id="272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2" r:id="rId16"/>
    <p:sldId id="283" r:id="rId17"/>
    <p:sldId id="284" r:id="rId18"/>
    <p:sldId id="285" r:id="rId19"/>
    <p:sldId id="265" r:id="rId20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7FAEDE-C446-46C8-B1F8-EB4F4726B46A}" v="699" dt="2020-02-21T20:39:44.702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5" autoAdjust="0"/>
    <p:restoredTop sz="94706" autoAdjust="0"/>
  </p:normalViewPr>
  <p:slideViewPr>
    <p:cSldViewPr snapToGrid="0">
      <p:cViewPr varScale="1">
        <p:scale>
          <a:sx n="55" d="100"/>
          <a:sy n="55" d="100"/>
        </p:scale>
        <p:origin x="658" y="53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钟 致远" userId="5db4039e9d649473" providerId="LiveId" clId="{5C7FAEDE-C446-46C8-B1F8-EB4F4726B46A}"/>
    <pc:docChg chg="undo custSel mod addSld delSld modSld sldOrd">
      <pc:chgData name="钟 致远" userId="5db4039e9d649473" providerId="LiveId" clId="{5C7FAEDE-C446-46C8-B1F8-EB4F4726B46A}" dt="2020-02-21T20:39:44.701" v="2595"/>
      <pc:docMkLst>
        <pc:docMk/>
      </pc:docMkLst>
      <pc:sldChg chg="modSp">
        <pc:chgData name="钟 致远" userId="5db4039e9d649473" providerId="LiveId" clId="{5C7FAEDE-C446-46C8-B1F8-EB4F4726B46A}" dt="2020-02-21T20:08:45.877" v="315"/>
        <pc:sldMkLst>
          <pc:docMk/>
          <pc:sldMk cId="3984617762" sldId="257"/>
        </pc:sldMkLst>
        <pc:spChg chg="mod">
          <ac:chgData name="钟 致远" userId="5db4039e9d649473" providerId="LiveId" clId="{5C7FAEDE-C446-46C8-B1F8-EB4F4726B46A}" dt="2020-02-21T20:07:52.543" v="105"/>
          <ac:spMkLst>
            <pc:docMk/>
            <pc:sldMk cId="3984617762" sldId="257"/>
            <ac:spMk id="2" creationId="{00000000-0000-0000-0000-000000000000}"/>
          </ac:spMkLst>
        </pc:spChg>
        <pc:spChg chg="mod">
          <ac:chgData name="钟 致远" userId="5db4039e9d649473" providerId="LiveId" clId="{5C7FAEDE-C446-46C8-B1F8-EB4F4726B46A}" dt="2020-02-21T20:08:45.877" v="315"/>
          <ac:spMkLst>
            <pc:docMk/>
            <pc:sldMk cId="3984617762" sldId="257"/>
            <ac:spMk id="3" creationId="{00000000-0000-0000-0000-000000000000}"/>
          </ac:spMkLst>
        </pc:spChg>
      </pc:sldChg>
      <pc:sldChg chg="modSp">
        <pc:chgData name="钟 致远" userId="5db4039e9d649473" providerId="LiveId" clId="{5C7FAEDE-C446-46C8-B1F8-EB4F4726B46A}" dt="2020-02-21T20:14:31.849" v="566"/>
        <pc:sldMkLst>
          <pc:docMk/>
          <pc:sldMk cId="106904919" sldId="261"/>
        </pc:sldMkLst>
        <pc:spChg chg="mod">
          <ac:chgData name="钟 致远" userId="5db4039e9d649473" providerId="LiveId" clId="{5C7FAEDE-C446-46C8-B1F8-EB4F4726B46A}" dt="2020-02-21T20:14:31.849" v="566"/>
          <ac:spMkLst>
            <pc:docMk/>
            <pc:sldMk cId="106904919" sldId="261"/>
            <ac:spMk id="2" creationId="{00000000-0000-0000-0000-000000000000}"/>
          </ac:spMkLst>
        </pc:spChg>
        <pc:spChg chg="mod">
          <ac:chgData name="钟 致远" userId="5db4039e9d649473" providerId="LiveId" clId="{5C7FAEDE-C446-46C8-B1F8-EB4F4726B46A}" dt="2020-02-21T20:06:56.637" v="38"/>
          <ac:spMkLst>
            <pc:docMk/>
            <pc:sldMk cId="106904919" sldId="261"/>
            <ac:spMk id="3" creationId="{00000000-0000-0000-0000-000000000000}"/>
          </ac:spMkLst>
        </pc:spChg>
      </pc:sldChg>
      <pc:sldChg chg="del">
        <pc:chgData name="钟 致远" userId="5db4039e9d649473" providerId="LiveId" clId="{5C7FAEDE-C446-46C8-B1F8-EB4F4726B46A}" dt="2020-02-21T20:07:04.282" v="39" actId="2696"/>
        <pc:sldMkLst>
          <pc:docMk/>
          <pc:sldMk cId="1476019738" sldId="262"/>
        </pc:sldMkLst>
      </pc:sldChg>
      <pc:sldChg chg="del">
        <pc:chgData name="钟 致远" userId="5db4039e9d649473" providerId="LiveId" clId="{5C7FAEDE-C446-46C8-B1F8-EB4F4726B46A}" dt="2020-02-21T20:07:04.687" v="40" actId="2696"/>
        <pc:sldMkLst>
          <pc:docMk/>
          <pc:sldMk cId="2475092730" sldId="263"/>
        </pc:sldMkLst>
      </pc:sldChg>
      <pc:sldChg chg="del">
        <pc:chgData name="钟 致远" userId="5db4039e9d649473" providerId="LiveId" clId="{5C7FAEDE-C446-46C8-B1F8-EB4F4726B46A}" dt="2020-02-21T20:07:05.328" v="41" actId="2696"/>
        <pc:sldMkLst>
          <pc:docMk/>
          <pc:sldMk cId="2761515851" sldId="264"/>
        </pc:sldMkLst>
      </pc:sldChg>
      <pc:sldChg chg="modSp">
        <pc:chgData name="钟 致远" userId="5db4039e9d649473" providerId="LiveId" clId="{5C7FAEDE-C446-46C8-B1F8-EB4F4726B46A}" dt="2020-02-21T20:07:24.351" v="97" actId="20577"/>
        <pc:sldMkLst>
          <pc:docMk/>
          <pc:sldMk cId="2362296366" sldId="265"/>
        </pc:sldMkLst>
        <pc:spChg chg="mod">
          <ac:chgData name="钟 致远" userId="5db4039e9d649473" providerId="LiveId" clId="{5C7FAEDE-C446-46C8-B1F8-EB4F4726B46A}" dt="2020-02-21T20:07:16.345" v="69"/>
          <ac:spMkLst>
            <pc:docMk/>
            <pc:sldMk cId="2362296366" sldId="265"/>
            <ac:spMk id="2" creationId="{00000000-0000-0000-0000-000000000000}"/>
          </ac:spMkLst>
        </pc:spChg>
        <pc:spChg chg="mod">
          <ac:chgData name="钟 致远" userId="5db4039e9d649473" providerId="LiveId" clId="{5C7FAEDE-C446-46C8-B1F8-EB4F4726B46A}" dt="2020-02-21T20:07:24.351" v="97" actId="20577"/>
          <ac:spMkLst>
            <pc:docMk/>
            <pc:sldMk cId="2362296366" sldId="265"/>
            <ac:spMk id="3" creationId="{00000000-0000-0000-0000-000000000000}"/>
          </ac:spMkLst>
        </pc:spChg>
      </pc:sldChg>
      <pc:sldChg chg="modSp add modTransition">
        <pc:chgData name="钟 致远" userId="5db4039e9d649473" providerId="LiveId" clId="{5C7FAEDE-C446-46C8-B1F8-EB4F4726B46A}" dt="2020-02-21T20:09:04.062" v="318"/>
        <pc:sldMkLst>
          <pc:docMk/>
          <pc:sldMk cId="1094909243" sldId="266"/>
        </pc:sldMkLst>
        <pc:spChg chg="mod">
          <ac:chgData name="钟 致远" userId="5db4039e9d649473" providerId="LiveId" clId="{5C7FAEDE-C446-46C8-B1F8-EB4F4726B46A}" dt="2020-02-21T20:08:59.372" v="317" actId="207"/>
          <ac:spMkLst>
            <pc:docMk/>
            <pc:sldMk cId="1094909243" sldId="266"/>
            <ac:spMk id="3" creationId="{00000000-0000-0000-0000-000000000000}"/>
          </ac:spMkLst>
        </pc:spChg>
      </pc:sldChg>
      <pc:sldChg chg="del">
        <pc:chgData name="钟 致远" userId="5db4039e9d649473" providerId="LiveId" clId="{5C7FAEDE-C446-46C8-B1F8-EB4F4726B46A}" dt="2020-02-21T20:07:06.750" v="42" actId="2696"/>
        <pc:sldMkLst>
          <pc:docMk/>
          <pc:sldMk cId="3229171051" sldId="266"/>
        </pc:sldMkLst>
      </pc:sldChg>
      <pc:sldChg chg="del">
        <pc:chgData name="钟 致远" userId="5db4039e9d649473" providerId="LiveId" clId="{5C7FAEDE-C446-46C8-B1F8-EB4F4726B46A}" dt="2020-02-21T20:07:07.054" v="43" actId="2696"/>
        <pc:sldMkLst>
          <pc:docMk/>
          <pc:sldMk cId="452733939" sldId="267"/>
        </pc:sldMkLst>
      </pc:sldChg>
      <pc:sldChg chg="addSp delSp modSp add mod setBg modClrScheme chgLayout">
        <pc:chgData name="钟 致远" userId="5db4039e9d649473" providerId="LiveId" clId="{5C7FAEDE-C446-46C8-B1F8-EB4F4726B46A}" dt="2020-02-21T20:14:18.545" v="553" actId="207"/>
        <pc:sldMkLst>
          <pc:docMk/>
          <pc:sldMk cId="708178924" sldId="267"/>
        </pc:sldMkLst>
        <pc:spChg chg="mod">
          <ac:chgData name="钟 致远" userId="5db4039e9d649473" providerId="LiveId" clId="{5C7FAEDE-C446-46C8-B1F8-EB4F4726B46A}" dt="2020-02-21T20:12:29.461" v="463" actId="26606"/>
          <ac:spMkLst>
            <pc:docMk/>
            <pc:sldMk cId="708178924" sldId="267"/>
            <ac:spMk id="2" creationId="{4F0BB955-2690-42F0-BF1D-9703FD7DA492}"/>
          </ac:spMkLst>
        </pc:spChg>
        <pc:spChg chg="mod ord">
          <ac:chgData name="钟 致远" userId="5db4039e9d649473" providerId="LiveId" clId="{5C7FAEDE-C446-46C8-B1F8-EB4F4726B46A}" dt="2020-02-21T20:14:18.545" v="553" actId="207"/>
          <ac:spMkLst>
            <pc:docMk/>
            <pc:sldMk cId="708178924" sldId="267"/>
            <ac:spMk id="3" creationId="{02EA1394-A54A-40FB-94D9-2828A699779E}"/>
          </ac:spMkLst>
        </pc:spChg>
        <pc:spChg chg="add del mod">
          <ac:chgData name="钟 致远" userId="5db4039e9d649473" providerId="LiveId" clId="{5C7FAEDE-C446-46C8-B1F8-EB4F4726B46A}" dt="2020-02-21T20:13:01.787" v="468" actId="478"/>
          <ac:spMkLst>
            <pc:docMk/>
            <pc:sldMk cId="708178924" sldId="267"/>
            <ac:spMk id="6" creationId="{0ABA90EF-F670-49EC-974F-B59C3167CD29}"/>
          </ac:spMkLst>
        </pc:spChg>
        <pc:spChg chg="add mod">
          <ac:chgData name="钟 致远" userId="5db4039e9d649473" providerId="LiveId" clId="{5C7FAEDE-C446-46C8-B1F8-EB4F4726B46A}" dt="2020-02-21T20:13:26.202" v="505" actId="1076"/>
          <ac:spMkLst>
            <pc:docMk/>
            <pc:sldMk cId="708178924" sldId="267"/>
            <ac:spMk id="7" creationId="{3E27C03D-1E5C-4813-9027-811FE2F6C378}"/>
          </ac:spMkLst>
        </pc:spChg>
        <pc:spChg chg="add del mod">
          <ac:chgData name="钟 致远" userId="5db4039e9d649473" providerId="LiveId" clId="{5C7FAEDE-C446-46C8-B1F8-EB4F4726B46A}" dt="2020-02-21T20:12:18.126" v="457" actId="26606"/>
          <ac:spMkLst>
            <pc:docMk/>
            <pc:sldMk cId="708178924" sldId="267"/>
            <ac:spMk id="9" creationId="{A2E82975-FE51-419C-9267-910E9399DE12}"/>
          </ac:spMkLst>
        </pc:spChg>
        <pc:spChg chg="add del mod">
          <ac:chgData name="钟 致远" userId="5db4039e9d649473" providerId="LiveId" clId="{5C7FAEDE-C446-46C8-B1F8-EB4F4726B46A}" dt="2020-02-21T20:12:18.126" v="457" actId="26606"/>
          <ac:spMkLst>
            <pc:docMk/>
            <pc:sldMk cId="708178924" sldId="267"/>
            <ac:spMk id="11" creationId="{95A920C7-E2CD-4BA4-B63F-E6A54529CF97}"/>
          </ac:spMkLst>
        </pc:spChg>
        <pc:picChg chg="add del mod">
          <ac:chgData name="钟 致远" userId="5db4039e9d649473" providerId="LiveId" clId="{5C7FAEDE-C446-46C8-B1F8-EB4F4726B46A}" dt="2020-02-21T20:12:33.823" v="464" actId="478"/>
          <ac:picMkLst>
            <pc:docMk/>
            <pc:sldMk cId="708178924" sldId="267"/>
            <ac:picMk id="4" creationId="{F4C1BC04-A0F2-48D4-B227-E599E652A6ED}"/>
          </ac:picMkLst>
        </pc:picChg>
        <pc:picChg chg="add mod">
          <ac:chgData name="钟 致远" userId="5db4039e9d649473" providerId="LiveId" clId="{5C7FAEDE-C446-46C8-B1F8-EB4F4726B46A}" dt="2020-02-21T20:12:47.329" v="466" actId="1076"/>
          <ac:picMkLst>
            <pc:docMk/>
            <pc:sldMk cId="708178924" sldId="267"/>
            <ac:picMk id="5" creationId="{493FC905-0DFC-473F-9F4E-D4DBE5FBCCC7}"/>
          </ac:picMkLst>
        </pc:picChg>
      </pc:sldChg>
      <pc:sldChg chg="del">
        <pc:chgData name="钟 致远" userId="5db4039e9d649473" providerId="LiveId" clId="{5C7FAEDE-C446-46C8-B1F8-EB4F4726B46A}" dt="2020-02-21T20:07:07.509" v="44" actId="2696"/>
        <pc:sldMkLst>
          <pc:docMk/>
          <pc:sldMk cId="1544302913" sldId="268"/>
        </pc:sldMkLst>
      </pc:sldChg>
      <pc:sldChg chg="modSp add ord">
        <pc:chgData name="钟 致远" userId="5db4039e9d649473" providerId="LiveId" clId="{5C7FAEDE-C446-46C8-B1F8-EB4F4726B46A}" dt="2020-02-21T20:13:48.335" v="508" actId="207"/>
        <pc:sldMkLst>
          <pc:docMk/>
          <pc:sldMk cId="4256417194" sldId="268"/>
        </pc:sldMkLst>
        <pc:spChg chg="mod">
          <ac:chgData name="钟 致远" userId="5db4039e9d649473" providerId="LiveId" clId="{5C7FAEDE-C446-46C8-B1F8-EB4F4726B46A}" dt="2020-02-21T20:13:48.335" v="508" actId="207"/>
          <ac:spMkLst>
            <pc:docMk/>
            <pc:sldMk cId="4256417194" sldId="268"/>
            <ac:spMk id="3" creationId="{00000000-0000-0000-0000-000000000000}"/>
          </ac:spMkLst>
        </pc:spChg>
      </pc:sldChg>
      <pc:sldChg chg="modSp add ord">
        <pc:chgData name="钟 致远" userId="5db4039e9d649473" providerId="LiveId" clId="{5C7FAEDE-C446-46C8-B1F8-EB4F4726B46A}" dt="2020-02-21T20:13:55.858" v="510" actId="207"/>
        <pc:sldMkLst>
          <pc:docMk/>
          <pc:sldMk cId="3804004498" sldId="269"/>
        </pc:sldMkLst>
        <pc:spChg chg="mod">
          <ac:chgData name="钟 致远" userId="5db4039e9d649473" providerId="LiveId" clId="{5C7FAEDE-C446-46C8-B1F8-EB4F4726B46A}" dt="2020-02-21T20:13:55.858" v="510" actId="207"/>
          <ac:spMkLst>
            <pc:docMk/>
            <pc:sldMk cId="3804004498" sldId="269"/>
            <ac:spMk id="3" creationId="{00000000-0000-0000-0000-000000000000}"/>
          </ac:spMkLst>
        </pc:spChg>
      </pc:sldChg>
      <pc:sldChg chg="del">
        <pc:chgData name="钟 致远" userId="5db4039e9d649473" providerId="LiveId" clId="{5C7FAEDE-C446-46C8-B1F8-EB4F4726B46A}" dt="2020-02-21T20:07:07.894" v="45" actId="2696"/>
        <pc:sldMkLst>
          <pc:docMk/>
          <pc:sldMk cId="4101607575" sldId="269"/>
        </pc:sldMkLst>
      </pc:sldChg>
      <pc:sldChg chg="addSp modSp add">
        <pc:chgData name="钟 致远" userId="5db4039e9d649473" providerId="LiveId" clId="{5C7FAEDE-C446-46C8-B1F8-EB4F4726B46A}" dt="2020-02-21T20:18:22.539" v="872" actId="14100"/>
        <pc:sldMkLst>
          <pc:docMk/>
          <pc:sldMk cId="437859737" sldId="270"/>
        </pc:sldMkLst>
        <pc:spChg chg="mod">
          <ac:chgData name="钟 致远" userId="5db4039e9d649473" providerId="LiveId" clId="{5C7FAEDE-C446-46C8-B1F8-EB4F4726B46A}" dt="2020-02-21T20:15:04.941" v="619"/>
          <ac:spMkLst>
            <pc:docMk/>
            <pc:sldMk cId="437859737" sldId="270"/>
            <ac:spMk id="2" creationId="{E646C634-994B-42F4-A37F-662AF09183D3}"/>
          </ac:spMkLst>
        </pc:spChg>
        <pc:spChg chg="mod">
          <ac:chgData name="钟 致远" userId="5db4039e9d649473" providerId="LiveId" clId="{5C7FAEDE-C446-46C8-B1F8-EB4F4726B46A}" dt="2020-02-21T20:16:55.726" v="868" actId="20577"/>
          <ac:spMkLst>
            <pc:docMk/>
            <pc:sldMk cId="437859737" sldId="270"/>
            <ac:spMk id="3" creationId="{FAFAAC46-32AC-4DB9-AB9C-2BC00487B597}"/>
          </ac:spMkLst>
        </pc:spChg>
        <pc:picChg chg="add mod">
          <ac:chgData name="钟 致远" userId="5db4039e9d649473" providerId="LiveId" clId="{5C7FAEDE-C446-46C8-B1F8-EB4F4726B46A}" dt="2020-02-21T20:18:22.539" v="872" actId="14100"/>
          <ac:picMkLst>
            <pc:docMk/>
            <pc:sldMk cId="437859737" sldId="270"/>
            <ac:picMk id="4" creationId="{28959110-CC40-41C4-B628-54B3A20D308C}"/>
          </ac:picMkLst>
        </pc:picChg>
      </pc:sldChg>
      <pc:sldChg chg="del">
        <pc:chgData name="钟 致远" userId="5db4039e9d649473" providerId="LiveId" clId="{5C7FAEDE-C446-46C8-B1F8-EB4F4726B46A}" dt="2020-02-21T20:07:08.385" v="46" actId="2696"/>
        <pc:sldMkLst>
          <pc:docMk/>
          <pc:sldMk cId="2794409471" sldId="270"/>
        </pc:sldMkLst>
      </pc:sldChg>
      <pc:sldChg chg="addSp modSp add">
        <pc:chgData name="钟 致远" userId="5db4039e9d649473" providerId="LiveId" clId="{5C7FAEDE-C446-46C8-B1F8-EB4F4726B46A}" dt="2020-02-21T20:22:02.424" v="1204" actId="14100"/>
        <pc:sldMkLst>
          <pc:docMk/>
          <pc:sldMk cId="637629458" sldId="271"/>
        </pc:sldMkLst>
        <pc:spChg chg="mod">
          <ac:chgData name="钟 致远" userId="5db4039e9d649473" providerId="LiveId" clId="{5C7FAEDE-C446-46C8-B1F8-EB4F4726B46A}" dt="2020-02-21T20:19:45.017" v="919"/>
          <ac:spMkLst>
            <pc:docMk/>
            <pc:sldMk cId="637629458" sldId="271"/>
            <ac:spMk id="2" creationId="{0EC799E0-97F2-4EF6-BFDD-C6AEF4D82A8F}"/>
          </ac:spMkLst>
        </pc:spChg>
        <pc:spChg chg="mod">
          <ac:chgData name="钟 致远" userId="5db4039e9d649473" providerId="LiveId" clId="{5C7FAEDE-C446-46C8-B1F8-EB4F4726B46A}" dt="2020-02-21T20:21:58.946" v="1203"/>
          <ac:spMkLst>
            <pc:docMk/>
            <pc:sldMk cId="637629458" sldId="271"/>
            <ac:spMk id="3" creationId="{DA12AB5B-E801-4F94-8D3F-35151D030FFE}"/>
          </ac:spMkLst>
        </pc:spChg>
        <pc:picChg chg="add mod">
          <ac:chgData name="钟 致远" userId="5db4039e9d649473" providerId="LiveId" clId="{5C7FAEDE-C446-46C8-B1F8-EB4F4726B46A}" dt="2020-02-21T20:22:02.424" v="1204" actId="14100"/>
          <ac:picMkLst>
            <pc:docMk/>
            <pc:sldMk cId="637629458" sldId="271"/>
            <ac:picMk id="4" creationId="{BD4BE22A-C8CD-4214-89AD-BC4B2D24489B}"/>
          </ac:picMkLst>
        </pc:picChg>
      </pc:sldChg>
      <pc:sldChg chg="addSp delSp modSp add">
        <pc:chgData name="钟 致远" userId="5db4039e9d649473" providerId="LiveId" clId="{5C7FAEDE-C446-46C8-B1F8-EB4F4726B46A}" dt="2020-02-21T20:24:14.930" v="1255" actId="1076"/>
        <pc:sldMkLst>
          <pc:docMk/>
          <pc:sldMk cId="3624122849" sldId="272"/>
        </pc:sldMkLst>
        <pc:spChg chg="mod">
          <ac:chgData name="钟 致远" userId="5db4039e9d649473" providerId="LiveId" clId="{5C7FAEDE-C446-46C8-B1F8-EB4F4726B46A}" dt="2020-02-21T20:24:09.656" v="1253"/>
          <ac:spMkLst>
            <pc:docMk/>
            <pc:sldMk cId="3624122849" sldId="272"/>
            <ac:spMk id="3" creationId="{DA12AB5B-E801-4F94-8D3F-35151D030FFE}"/>
          </ac:spMkLst>
        </pc:spChg>
        <pc:picChg chg="del">
          <ac:chgData name="钟 致远" userId="5db4039e9d649473" providerId="LiveId" clId="{5C7FAEDE-C446-46C8-B1F8-EB4F4726B46A}" dt="2020-02-21T20:23:35.855" v="1206" actId="478"/>
          <ac:picMkLst>
            <pc:docMk/>
            <pc:sldMk cId="3624122849" sldId="272"/>
            <ac:picMk id="4" creationId="{BD4BE22A-C8CD-4214-89AD-BC4B2D24489B}"/>
          </ac:picMkLst>
        </pc:picChg>
        <pc:picChg chg="add mod">
          <ac:chgData name="钟 致远" userId="5db4039e9d649473" providerId="LiveId" clId="{5C7FAEDE-C446-46C8-B1F8-EB4F4726B46A}" dt="2020-02-21T20:24:14.930" v="1255" actId="1076"/>
          <ac:picMkLst>
            <pc:docMk/>
            <pc:sldMk cId="3624122849" sldId="272"/>
            <ac:picMk id="5" creationId="{E1201260-C1D3-4E2C-9869-C736034025F1}"/>
          </ac:picMkLst>
        </pc:picChg>
      </pc:sldChg>
      <pc:sldChg chg="add del">
        <pc:chgData name="钟 致远" userId="5db4039e9d649473" providerId="LiveId" clId="{5C7FAEDE-C446-46C8-B1F8-EB4F4726B46A}" dt="2020-02-21T20:25:14.550" v="1257" actId="2696"/>
        <pc:sldMkLst>
          <pc:docMk/>
          <pc:sldMk cId="1446514878" sldId="273"/>
        </pc:sldMkLst>
      </pc:sldChg>
      <pc:sldChg chg="modSp add ord">
        <pc:chgData name="钟 致远" userId="5db4039e9d649473" providerId="LiveId" clId="{5C7FAEDE-C446-46C8-B1F8-EB4F4726B46A}" dt="2020-02-21T20:25:46.370" v="1265" actId="207"/>
        <pc:sldMkLst>
          <pc:docMk/>
          <pc:sldMk cId="2937053035" sldId="273"/>
        </pc:sldMkLst>
        <pc:spChg chg="mod">
          <ac:chgData name="钟 致远" userId="5db4039e9d649473" providerId="LiveId" clId="{5C7FAEDE-C446-46C8-B1F8-EB4F4726B46A}" dt="2020-02-21T20:25:46.370" v="1265" actId="207"/>
          <ac:spMkLst>
            <pc:docMk/>
            <pc:sldMk cId="2937053035" sldId="273"/>
            <ac:spMk id="3" creationId="{00000000-0000-0000-0000-000000000000}"/>
          </ac:spMkLst>
        </pc:spChg>
      </pc:sldChg>
      <pc:sldChg chg="modSp add ord">
        <pc:chgData name="钟 致远" userId="5db4039e9d649473" providerId="LiveId" clId="{5C7FAEDE-C446-46C8-B1F8-EB4F4726B46A}" dt="2020-02-21T20:25:42.167" v="1264" actId="207"/>
        <pc:sldMkLst>
          <pc:docMk/>
          <pc:sldMk cId="491294972" sldId="274"/>
        </pc:sldMkLst>
        <pc:spChg chg="mod">
          <ac:chgData name="钟 致远" userId="5db4039e9d649473" providerId="LiveId" clId="{5C7FAEDE-C446-46C8-B1F8-EB4F4726B46A}" dt="2020-02-21T20:25:42.167" v="1264" actId="207"/>
          <ac:spMkLst>
            <pc:docMk/>
            <pc:sldMk cId="491294972" sldId="274"/>
            <ac:spMk id="3" creationId="{00000000-0000-0000-0000-000000000000}"/>
          </ac:spMkLst>
        </pc:spChg>
      </pc:sldChg>
      <pc:sldChg chg="addSp modSp add">
        <pc:chgData name="钟 致远" userId="5db4039e9d649473" providerId="LiveId" clId="{5C7FAEDE-C446-46C8-B1F8-EB4F4726B46A}" dt="2020-02-21T20:27:59.417" v="1475" actId="20577"/>
        <pc:sldMkLst>
          <pc:docMk/>
          <pc:sldMk cId="1655300520" sldId="275"/>
        </pc:sldMkLst>
        <pc:spChg chg="mod">
          <ac:chgData name="钟 致远" userId="5db4039e9d649473" providerId="LiveId" clId="{5C7FAEDE-C446-46C8-B1F8-EB4F4726B46A}" dt="2020-02-21T20:26:05.352" v="1307"/>
          <ac:spMkLst>
            <pc:docMk/>
            <pc:sldMk cId="1655300520" sldId="275"/>
            <ac:spMk id="2" creationId="{80395CDD-D3A2-4CD2-B95E-EAC93443EBF7}"/>
          </ac:spMkLst>
        </pc:spChg>
        <pc:spChg chg="mod">
          <ac:chgData name="钟 致远" userId="5db4039e9d649473" providerId="LiveId" clId="{5C7FAEDE-C446-46C8-B1F8-EB4F4726B46A}" dt="2020-02-21T20:27:59.417" v="1475" actId="20577"/>
          <ac:spMkLst>
            <pc:docMk/>
            <pc:sldMk cId="1655300520" sldId="275"/>
            <ac:spMk id="3" creationId="{D6035F02-FF86-4189-AB50-46814C10CF83}"/>
          </ac:spMkLst>
        </pc:spChg>
        <pc:picChg chg="add mod">
          <ac:chgData name="钟 致远" userId="5db4039e9d649473" providerId="LiveId" clId="{5C7FAEDE-C446-46C8-B1F8-EB4F4726B46A}" dt="2020-02-21T20:27:53.318" v="1464" actId="1076"/>
          <ac:picMkLst>
            <pc:docMk/>
            <pc:sldMk cId="1655300520" sldId="275"/>
            <ac:picMk id="4" creationId="{A7613729-32A4-46DD-A139-EAF1DB203172}"/>
          </ac:picMkLst>
        </pc:picChg>
      </pc:sldChg>
      <pc:sldChg chg="addSp modSp add">
        <pc:chgData name="钟 致远" userId="5db4039e9d649473" providerId="LiveId" clId="{5C7FAEDE-C446-46C8-B1F8-EB4F4726B46A}" dt="2020-02-21T20:28:52.806" v="1549" actId="1076"/>
        <pc:sldMkLst>
          <pc:docMk/>
          <pc:sldMk cId="2979876076" sldId="276"/>
        </pc:sldMkLst>
        <pc:spChg chg="mod">
          <ac:chgData name="钟 致远" userId="5db4039e9d649473" providerId="LiveId" clId="{5C7FAEDE-C446-46C8-B1F8-EB4F4726B46A}" dt="2020-02-21T20:28:28.136" v="1511"/>
          <ac:spMkLst>
            <pc:docMk/>
            <pc:sldMk cId="2979876076" sldId="276"/>
            <ac:spMk id="2" creationId="{55670ACE-7C12-4F13-AD2A-966747925A6E}"/>
          </ac:spMkLst>
        </pc:spChg>
        <pc:spChg chg="mod">
          <ac:chgData name="钟 致远" userId="5db4039e9d649473" providerId="LiveId" clId="{5C7FAEDE-C446-46C8-B1F8-EB4F4726B46A}" dt="2020-02-21T20:28:38.716" v="1546"/>
          <ac:spMkLst>
            <pc:docMk/>
            <pc:sldMk cId="2979876076" sldId="276"/>
            <ac:spMk id="3" creationId="{84486937-159F-4B48-ABDE-0586DD3B8FD9}"/>
          </ac:spMkLst>
        </pc:spChg>
        <pc:picChg chg="add mod">
          <ac:chgData name="钟 致远" userId="5db4039e9d649473" providerId="LiveId" clId="{5C7FAEDE-C446-46C8-B1F8-EB4F4726B46A}" dt="2020-02-21T20:28:52.806" v="1549" actId="1076"/>
          <ac:picMkLst>
            <pc:docMk/>
            <pc:sldMk cId="2979876076" sldId="276"/>
            <ac:picMk id="4" creationId="{DB2BF6E0-B9CA-4B94-B0C9-450FDE4921AB}"/>
          </ac:picMkLst>
        </pc:picChg>
      </pc:sldChg>
      <pc:sldChg chg="addSp modSp add">
        <pc:chgData name="钟 致远" userId="5db4039e9d649473" providerId="LiveId" clId="{5C7FAEDE-C446-46C8-B1F8-EB4F4726B46A}" dt="2020-02-21T20:31:16.029" v="1666"/>
        <pc:sldMkLst>
          <pc:docMk/>
          <pc:sldMk cId="2116949655" sldId="277"/>
        </pc:sldMkLst>
        <pc:spChg chg="mod">
          <ac:chgData name="钟 致远" userId="5db4039e9d649473" providerId="LiveId" clId="{5C7FAEDE-C446-46C8-B1F8-EB4F4726B46A}" dt="2020-02-21T20:30:58.709" v="1593"/>
          <ac:spMkLst>
            <pc:docMk/>
            <pc:sldMk cId="2116949655" sldId="277"/>
            <ac:spMk id="2" creationId="{1B8F3DCF-FDE8-431A-BC8C-C1A7E4D31978}"/>
          </ac:spMkLst>
        </pc:spChg>
        <pc:spChg chg="mod">
          <ac:chgData name="钟 致远" userId="5db4039e9d649473" providerId="LiveId" clId="{5C7FAEDE-C446-46C8-B1F8-EB4F4726B46A}" dt="2020-02-21T20:31:16.029" v="1666"/>
          <ac:spMkLst>
            <pc:docMk/>
            <pc:sldMk cId="2116949655" sldId="277"/>
            <ac:spMk id="3" creationId="{7D5142E9-08C1-48A6-B8A8-36F160293782}"/>
          </ac:spMkLst>
        </pc:spChg>
        <pc:picChg chg="add mod">
          <ac:chgData name="钟 致远" userId="5db4039e9d649473" providerId="LiveId" clId="{5C7FAEDE-C446-46C8-B1F8-EB4F4726B46A}" dt="2020-02-21T20:30:50.409" v="1552" actId="1076"/>
          <ac:picMkLst>
            <pc:docMk/>
            <pc:sldMk cId="2116949655" sldId="277"/>
            <ac:picMk id="4" creationId="{7F096532-05D5-474B-A4D3-0AFE9501B95E}"/>
          </ac:picMkLst>
        </pc:picChg>
      </pc:sldChg>
      <pc:sldChg chg="addSp modSp add">
        <pc:chgData name="钟 致远" userId="5db4039e9d649473" providerId="LiveId" clId="{5C7FAEDE-C446-46C8-B1F8-EB4F4726B46A}" dt="2020-02-21T20:31:52.979" v="1744"/>
        <pc:sldMkLst>
          <pc:docMk/>
          <pc:sldMk cId="4000470964" sldId="278"/>
        </pc:sldMkLst>
        <pc:spChg chg="mod">
          <ac:chgData name="钟 致远" userId="5db4039e9d649473" providerId="LiveId" clId="{5C7FAEDE-C446-46C8-B1F8-EB4F4726B46A}" dt="2020-02-21T20:31:26.501" v="1704"/>
          <ac:spMkLst>
            <pc:docMk/>
            <pc:sldMk cId="4000470964" sldId="278"/>
            <ac:spMk id="2" creationId="{614D2C33-8289-435E-B0EF-18D2A2043DB5}"/>
          </ac:spMkLst>
        </pc:spChg>
        <pc:spChg chg="mod">
          <ac:chgData name="钟 致远" userId="5db4039e9d649473" providerId="LiveId" clId="{5C7FAEDE-C446-46C8-B1F8-EB4F4726B46A}" dt="2020-02-21T20:31:52.979" v="1744"/>
          <ac:spMkLst>
            <pc:docMk/>
            <pc:sldMk cId="4000470964" sldId="278"/>
            <ac:spMk id="3" creationId="{5498E3EA-31A4-417C-999F-92F00809BE57}"/>
          </ac:spMkLst>
        </pc:spChg>
        <pc:picChg chg="add mod">
          <ac:chgData name="钟 致远" userId="5db4039e9d649473" providerId="LiveId" clId="{5C7FAEDE-C446-46C8-B1F8-EB4F4726B46A}" dt="2020-02-21T20:31:44.790" v="1724" actId="1076"/>
          <ac:picMkLst>
            <pc:docMk/>
            <pc:sldMk cId="4000470964" sldId="278"/>
            <ac:picMk id="4" creationId="{4E97BE15-8974-4388-9996-52D10E894367}"/>
          </ac:picMkLst>
        </pc:picChg>
      </pc:sldChg>
      <pc:sldChg chg="addSp modSp add">
        <pc:chgData name="钟 致远" userId="5db4039e9d649473" providerId="LiveId" clId="{5C7FAEDE-C446-46C8-B1F8-EB4F4726B46A}" dt="2020-02-21T20:33:03.547" v="1847" actId="1076"/>
        <pc:sldMkLst>
          <pc:docMk/>
          <pc:sldMk cId="1225802478" sldId="279"/>
        </pc:sldMkLst>
        <pc:spChg chg="mod">
          <ac:chgData name="钟 致远" userId="5db4039e9d649473" providerId="LiveId" clId="{5C7FAEDE-C446-46C8-B1F8-EB4F4726B46A}" dt="2020-02-21T20:32:19.662" v="1780"/>
          <ac:spMkLst>
            <pc:docMk/>
            <pc:sldMk cId="1225802478" sldId="279"/>
            <ac:spMk id="2" creationId="{BEF0CF49-58C1-43B6-A700-1E0A296FB422}"/>
          </ac:spMkLst>
        </pc:spChg>
        <pc:spChg chg="mod">
          <ac:chgData name="钟 致远" userId="5db4039e9d649473" providerId="LiveId" clId="{5C7FAEDE-C446-46C8-B1F8-EB4F4726B46A}" dt="2020-02-21T20:32:52.681" v="1844"/>
          <ac:spMkLst>
            <pc:docMk/>
            <pc:sldMk cId="1225802478" sldId="279"/>
            <ac:spMk id="3" creationId="{0E06F142-999F-44C7-9310-52E44AFE02E6}"/>
          </ac:spMkLst>
        </pc:spChg>
        <pc:picChg chg="add mod">
          <ac:chgData name="钟 致远" userId="5db4039e9d649473" providerId="LiveId" clId="{5C7FAEDE-C446-46C8-B1F8-EB4F4726B46A}" dt="2020-02-21T20:33:03.547" v="1847" actId="1076"/>
          <ac:picMkLst>
            <pc:docMk/>
            <pc:sldMk cId="1225802478" sldId="279"/>
            <ac:picMk id="4" creationId="{8B84E2EE-648C-4B43-AF2F-7E8632304DE7}"/>
          </ac:picMkLst>
        </pc:picChg>
      </pc:sldChg>
      <pc:sldChg chg="addSp modSp add">
        <pc:chgData name="钟 致远" userId="5db4039e9d649473" providerId="LiveId" clId="{5C7FAEDE-C446-46C8-B1F8-EB4F4726B46A}" dt="2020-02-21T20:34:39.691" v="2078" actId="1076"/>
        <pc:sldMkLst>
          <pc:docMk/>
          <pc:sldMk cId="3578798949" sldId="280"/>
        </pc:sldMkLst>
        <pc:spChg chg="mod">
          <ac:chgData name="钟 致远" userId="5db4039e9d649473" providerId="LiveId" clId="{5C7FAEDE-C446-46C8-B1F8-EB4F4726B46A}" dt="2020-02-21T20:33:17.446" v="1886"/>
          <ac:spMkLst>
            <pc:docMk/>
            <pc:sldMk cId="3578798949" sldId="280"/>
            <ac:spMk id="2" creationId="{35CA8BBE-6CF7-4B84-932F-FCA0B4C26BA3}"/>
          </ac:spMkLst>
        </pc:spChg>
        <pc:spChg chg="mod">
          <ac:chgData name="钟 致远" userId="5db4039e9d649473" providerId="LiveId" clId="{5C7FAEDE-C446-46C8-B1F8-EB4F4726B46A}" dt="2020-02-21T20:34:35.751" v="2077"/>
          <ac:spMkLst>
            <pc:docMk/>
            <pc:sldMk cId="3578798949" sldId="280"/>
            <ac:spMk id="3" creationId="{7D98F50D-6FED-49DF-BA7C-01D083EB8F9F}"/>
          </ac:spMkLst>
        </pc:spChg>
        <pc:picChg chg="add mod">
          <ac:chgData name="钟 致远" userId="5db4039e9d649473" providerId="LiveId" clId="{5C7FAEDE-C446-46C8-B1F8-EB4F4726B46A}" dt="2020-02-21T20:34:39.691" v="2078" actId="1076"/>
          <ac:picMkLst>
            <pc:docMk/>
            <pc:sldMk cId="3578798949" sldId="280"/>
            <ac:picMk id="4" creationId="{73C7022E-4212-4EDB-9233-37F879F402A8}"/>
          </ac:picMkLst>
        </pc:picChg>
      </pc:sldChg>
      <pc:sldChg chg="modSp add ord">
        <pc:chgData name="钟 致远" userId="5db4039e9d649473" providerId="LiveId" clId="{5C7FAEDE-C446-46C8-B1F8-EB4F4726B46A}" dt="2020-02-21T20:35:25.899" v="2086" actId="207"/>
        <pc:sldMkLst>
          <pc:docMk/>
          <pc:sldMk cId="1674446759" sldId="281"/>
        </pc:sldMkLst>
        <pc:spChg chg="mod">
          <ac:chgData name="钟 致远" userId="5db4039e9d649473" providerId="LiveId" clId="{5C7FAEDE-C446-46C8-B1F8-EB4F4726B46A}" dt="2020-02-21T20:35:25.899" v="2086" actId="207"/>
          <ac:spMkLst>
            <pc:docMk/>
            <pc:sldMk cId="1674446759" sldId="281"/>
            <ac:spMk id="3" creationId="{00000000-0000-0000-0000-000000000000}"/>
          </ac:spMkLst>
        </pc:spChg>
      </pc:sldChg>
      <pc:sldChg chg="modSp add ord">
        <pc:chgData name="钟 致远" userId="5db4039e9d649473" providerId="LiveId" clId="{5C7FAEDE-C446-46C8-B1F8-EB4F4726B46A}" dt="2020-02-21T20:35:22.239" v="2085" actId="207"/>
        <pc:sldMkLst>
          <pc:docMk/>
          <pc:sldMk cId="4053783508" sldId="282"/>
        </pc:sldMkLst>
        <pc:spChg chg="mod">
          <ac:chgData name="钟 致远" userId="5db4039e9d649473" providerId="LiveId" clId="{5C7FAEDE-C446-46C8-B1F8-EB4F4726B46A}" dt="2020-02-21T20:35:22.239" v="2085" actId="207"/>
          <ac:spMkLst>
            <pc:docMk/>
            <pc:sldMk cId="4053783508" sldId="282"/>
            <ac:spMk id="3" creationId="{00000000-0000-0000-0000-000000000000}"/>
          </ac:spMkLst>
        </pc:spChg>
      </pc:sldChg>
      <pc:sldChg chg="addSp modSp add">
        <pc:chgData name="钟 致远" userId="5db4039e9d649473" providerId="LiveId" clId="{5C7FAEDE-C446-46C8-B1F8-EB4F4726B46A}" dt="2020-02-21T20:36:20.824" v="2197" actId="1076"/>
        <pc:sldMkLst>
          <pc:docMk/>
          <pc:sldMk cId="3139045300" sldId="283"/>
        </pc:sldMkLst>
        <pc:spChg chg="mod">
          <ac:chgData name="钟 致远" userId="5db4039e9d649473" providerId="LiveId" clId="{5C7FAEDE-C446-46C8-B1F8-EB4F4726B46A}" dt="2020-02-21T20:35:43.858" v="2123"/>
          <ac:spMkLst>
            <pc:docMk/>
            <pc:sldMk cId="3139045300" sldId="283"/>
            <ac:spMk id="2" creationId="{31203305-4145-464B-8832-A3B37EBA9197}"/>
          </ac:spMkLst>
        </pc:spChg>
        <pc:spChg chg="mod">
          <ac:chgData name="钟 致远" userId="5db4039e9d649473" providerId="LiveId" clId="{5C7FAEDE-C446-46C8-B1F8-EB4F4726B46A}" dt="2020-02-21T20:36:06.438" v="2195"/>
          <ac:spMkLst>
            <pc:docMk/>
            <pc:sldMk cId="3139045300" sldId="283"/>
            <ac:spMk id="3" creationId="{846E6585-E025-46B1-B17B-A7D970EF7FA8}"/>
          </ac:spMkLst>
        </pc:spChg>
        <pc:picChg chg="add mod">
          <ac:chgData name="钟 致远" userId="5db4039e9d649473" providerId="LiveId" clId="{5C7FAEDE-C446-46C8-B1F8-EB4F4726B46A}" dt="2020-02-21T20:36:20.824" v="2197" actId="1076"/>
          <ac:picMkLst>
            <pc:docMk/>
            <pc:sldMk cId="3139045300" sldId="283"/>
            <ac:picMk id="4" creationId="{A73FFDE4-CBC5-4F4A-9F9C-4E0C712DF23A}"/>
          </ac:picMkLst>
        </pc:picChg>
      </pc:sldChg>
      <pc:sldChg chg="addSp delSp modSp add">
        <pc:chgData name="钟 致远" userId="5db4039e9d649473" providerId="LiveId" clId="{5C7FAEDE-C446-46C8-B1F8-EB4F4726B46A}" dt="2020-02-21T20:38:59.098" v="2531"/>
        <pc:sldMkLst>
          <pc:docMk/>
          <pc:sldMk cId="444740826" sldId="284"/>
        </pc:sldMkLst>
        <pc:spChg chg="mod">
          <ac:chgData name="钟 致远" userId="5db4039e9d649473" providerId="LiveId" clId="{5C7FAEDE-C446-46C8-B1F8-EB4F4726B46A}" dt="2020-02-21T20:36:33.351" v="2232"/>
          <ac:spMkLst>
            <pc:docMk/>
            <pc:sldMk cId="444740826" sldId="284"/>
            <ac:spMk id="2" creationId="{598F35C8-CC05-47E4-BF50-E9C6138F3122}"/>
          </ac:spMkLst>
        </pc:spChg>
        <pc:spChg chg="add del mod">
          <ac:chgData name="钟 致远" userId="5db4039e9d649473" providerId="LiveId" clId="{5C7FAEDE-C446-46C8-B1F8-EB4F4726B46A}" dt="2020-02-21T20:38:59.098" v="2531"/>
          <ac:spMkLst>
            <pc:docMk/>
            <pc:sldMk cId="444740826" sldId="284"/>
            <ac:spMk id="3" creationId="{B3E49A7D-3ACC-4AE8-8D35-65D5DA25BDB1}"/>
          </ac:spMkLst>
        </pc:spChg>
        <pc:picChg chg="add del mod">
          <ac:chgData name="钟 致远" userId="5db4039e9d649473" providerId="LiveId" clId="{5C7FAEDE-C446-46C8-B1F8-EB4F4726B46A}" dt="2020-02-21T20:37:01.436" v="2238"/>
          <ac:picMkLst>
            <pc:docMk/>
            <pc:sldMk cId="444740826" sldId="284"/>
            <ac:picMk id="4" creationId="{57D6BD3B-6C0E-47E8-B91A-829F4FD44CE4}"/>
          </ac:picMkLst>
        </pc:picChg>
        <pc:picChg chg="add mod">
          <ac:chgData name="钟 致远" userId="5db4039e9d649473" providerId="LiveId" clId="{5C7FAEDE-C446-46C8-B1F8-EB4F4726B46A}" dt="2020-02-21T20:37:06.151" v="2240" actId="1076"/>
          <ac:picMkLst>
            <pc:docMk/>
            <pc:sldMk cId="444740826" sldId="284"/>
            <ac:picMk id="5" creationId="{ACD4D464-5BDB-4B7F-AB1C-D8B17F63E5F2}"/>
          </ac:picMkLst>
        </pc:picChg>
      </pc:sldChg>
      <pc:sldChg chg="addSp modSp add">
        <pc:chgData name="钟 致远" userId="5db4039e9d649473" providerId="LiveId" clId="{5C7FAEDE-C446-46C8-B1F8-EB4F4726B46A}" dt="2020-02-21T20:39:44.701" v="2595"/>
        <pc:sldMkLst>
          <pc:docMk/>
          <pc:sldMk cId="1087520781" sldId="285"/>
        </pc:sldMkLst>
        <pc:spChg chg="mod">
          <ac:chgData name="钟 致远" userId="5db4039e9d649473" providerId="LiveId" clId="{5C7FAEDE-C446-46C8-B1F8-EB4F4726B46A}" dt="2020-02-21T20:38:24.562" v="2461"/>
          <ac:spMkLst>
            <pc:docMk/>
            <pc:sldMk cId="1087520781" sldId="285"/>
            <ac:spMk id="2" creationId="{7119F33B-624E-46D7-9B51-AFC602E04914}"/>
          </ac:spMkLst>
        </pc:spChg>
        <pc:spChg chg="mod">
          <ac:chgData name="钟 致远" userId="5db4039e9d649473" providerId="LiveId" clId="{5C7FAEDE-C446-46C8-B1F8-EB4F4726B46A}" dt="2020-02-21T20:39:44.701" v="2595"/>
          <ac:spMkLst>
            <pc:docMk/>
            <pc:sldMk cId="1087520781" sldId="285"/>
            <ac:spMk id="3" creationId="{DD6DD2E4-8E4F-4EC8-B65D-3AF50CB1B41B}"/>
          </ac:spMkLst>
        </pc:spChg>
        <pc:picChg chg="add mod">
          <ac:chgData name="钟 致远" userId="5db4039e9d649473" providerId="LiveId" clId="{5C7FAEDE-C446-46C8-B1F8-EB4F4726B46A}" dt="2020-02-21T20:39:16.788" v="2533" actId="1076"/>
          <ac:picMkLst>
            <pc:docMk/>
            <pc:sldMk cId="1087520781" sldId="285"/>
            <ac:picMk id="4" creationId="{D891EFA2-6980-47FC-A154-B497A88D49A8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0176C01-2996-41EA-87C6-D94E8BA12DB2}" type="datetime2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2020年3月9日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A50F75F-AD11-4973-BAED-59A0098129E9}" type="datetime2">
              <a:rPr lang="zh-CN" altLang="en-US" smtClean="0"/>
              <a:pPr/>
              <a:t>2020年3月9日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2869989-EB00-4EE7-BCB5-25BDC5BB29F8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zh-CN" smtClean="0"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9249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zh-CN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11082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zh-CN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852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zh-CN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1653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zh-CN" smtClean="0"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6589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zh-CN" smtClean="0"/>
              <a:t>19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56592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直接连接符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​​(S)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​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​​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​​(S)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​​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​​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组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直接连接符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​​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​​(S)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组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直接连接符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接连接符​​(S)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接连接符​​(S)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接连接符​​(S)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接连接符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直接连接符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​​(S)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​​(S)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​​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​​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组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直接连接符​​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​​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​​(S)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​​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组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直接连接符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​​(S)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​​(S)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​​(S)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直接连接符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​​(S)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​​(S)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​​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8000" cap="none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cxnSp>
        <p:nvCxnSpPr>
          <p:cNvPr id="58" name="直接连接符​​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449DBDA-CE7C-4E9D-B055-39B80B798BAE}" type="datetime2">
              <a:rPr lang="zh-CN" altLang="en-US" smtClean="0"/>
              <a:pPr/>
              <a:t>2020年3月9日</a:t>
            </a:fld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F210B5A-AA01-419B-805F-32B7A7B038C7}" type="datetime2">
              <a:rPr lang="zh-CN" altLang="en-US" smtClean="0"/>
              <a:pPr/>
              <a:t>2020年3月9日</a:t>
            </a:fld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B21F106-0919-44CF-AC0D-F9106B3B2262}" type="datetime2">
              <a:rPr lang="zh-CN" altLang="en-US" smtClean="0"/>
              <a:pPr/>
              <a:t>2020年3月9日</a:t>
            </a:fld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直接连接符​​(S)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​​(S)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​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​​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​​(S)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​​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​​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​​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组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直接连接符​​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​​(S)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​​(S)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组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直接连接符​​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接连接符​​(S)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接连接符​​(S)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接连接符​​(S)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接连接符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直接连接符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​​(S)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​​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​​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组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直接连接符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​​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​​(S)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​​(S)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​​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组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直接连接符​​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​​(S)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​​(S)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​​(S)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直接连接符​​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​​(S)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​​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58" name="直接连接符​​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添加页脚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45AD5DA-9C90-409A-AEC4-BF5AF7FBB0A8}" type="datetime2">
              <a:rPr lang="zh-CN" altLang="en-US" smtClean="0"/>
              <a:pPr/>
              <a:t>2020年3月9日</a:t>
            </a:fld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添加页脚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C804EAB-EB04-4910-A5F0-0C86B02F191A}" type="datetime2">
              <a:rPr lang="zh-CN" altLang="en-US" smtClean="0"/>
              <a:pPr/>
              <a:t>2020年3月9日</a:t>
            </a:fld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31375A4-56A4-47D6-9801-1991572033F7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188EC63-E32B-433A-83B8-71B34F175A78}" type="datetime2">
              <a:rPr lang="zh-CN" altLang="en-US" smtClean="0"/>
              <a:pPr/>
              <a:t>2020年3月9日</a:t>
            </a:fld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组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直接连接符​​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​​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​​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​​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连接符​​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连接符​​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​​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​​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​​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连接符​​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​​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​​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​​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​​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​​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​​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组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直接连接符​​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接连接符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直接连接符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接连接符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直接连接符​​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组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直接连接符​​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直接连接符​​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直接连接符​​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直接连接符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直接连接符​​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直接连接符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直接连接符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直接连接符​​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直接连接符​​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直接连接符​​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组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直接连接符​​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接连接符​​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接连接符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接连接符​​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接连接符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组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直接连接符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直接连接符​​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接连接符​​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接连接符​​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直接连接符​​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直接连接符​​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接连接符​​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接连接符​​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接连接符​​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接连接符​​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页脚占位符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添加页脚</a:t>
            </a:r>
          </a:p>
        </p:txBody>
      </p:sp>
      <p:sp>
        <p:nvSpPr>
          <p:cNvPr id="212" name="日期占位符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AC140E9-DB3B-4723-837F-C99C9DC2784C}" type="datetime2">
              <a:rPr lang="zh-CN" altLang="en-US" smtClean="0"/>
              <a:pPr/>
              <a:t>2020年3月9日</a:t>
            </a:fld>
            <a:endParaRPr lang="zh-CN" altLang="en-US" dirty="0"/>
          </a:p>
        </p:txBody>
      </p:sp>
      <p:sp>
        <p:nvSpPr>
          <p:cNvPr id="214" name="幻灯片编号占位符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带标题的内容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直接连接符​​(S)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​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​​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​​(S)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​​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​​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​​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​​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组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直接连接符​​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​​(S)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​​(S)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​​(S)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组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直接连接符​​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接连接符​​(S)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接连接符​​(S)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接连接符​​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直接连接符​​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直接连接符​​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​​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​​(S)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​​(S)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组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直接连接符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​​(S)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​​(S)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​​(S)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​​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组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直接连接符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​​(S)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​​(S)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​​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直接连接符​​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​​(S)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​​(S)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接连接符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矩形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18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sz="16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cxnSp>
        <p:nvCxnSpPr>
          <p:cNvPr id="60" name="直接连接符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0" dirty="0"/>
              <a:t>添加页脚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432DCC3-517C-49BA-ABA2-B2F6E7404DD7}" type="datetime2">
              <a:rPr lang="zh-CN" altLang="en-US" smtClean="0"/>
              <a:pPr/>
              <a:t>2020年3月9日</a:t>
            </a:fld>
            <a:endParaRPr lang="zh-CN" altLang="en-US" dirty="0"/>
          </a:p>
        </p:txBody>
      </p:sp>
      <p:sp>
        <p:nvSpPr>
          <p:cNvPr id="8" name="幻灯片编号占位符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31375A4-56A4-47D6-9801-1991572033F7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带题注的图片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直接连接符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​​(S)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​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​​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​​(S)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​​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​​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​​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​​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组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直接连接符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​​(S)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​​(S)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​​(S)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连接符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组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直接连接符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接连接符​​(S)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接连接符​​(S)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接连接符​​(S)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接连接符​​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直接连接符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连接符​​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接连接符​​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​​(S)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连接符​​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组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直接连接符​​(S)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​​(S)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​​(S)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​​(S)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组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直接连接符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​​(S)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​​(S)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​​(S)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​​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直接连接符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​​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​​(S)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​​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矩形​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9" name="直接连接符​​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组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直接连接符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​​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​​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​​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​​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​​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​​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组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直接连接符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接连接符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接连接符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组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直接连接符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直接连接符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直接连接符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直接连接符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直接连接符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直接连接符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接连接符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接连接符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接连接符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接连接符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组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直接连接符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接连接符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接连接符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直接连接符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接连接符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组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直接连接符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接连接符​​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接连接符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接连接符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接连接符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直接连接符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接连接符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接连接符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接连接符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cxnSp>
        <p:nvCxnSpPr>
          <p:cNvPr id="148" name="直接连接符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992717" y="6289679"/>
            <a:ext cx="1267271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842AB2F4-CB8F-4035-AA58-04A5ACD03934}" type="datetime2">
              <a:rPr lang="zh-CN" altLang="en-US" smtClean="0"/>
              <a:pPr/>
              <a:t>2020年3月9日</a:t>
            </a:fld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31375A4-56A4-47D6-9801-1991572033F7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24mail.chacuo.net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account.activedirectory.windowsazure.com/r#/group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如何科学地白嫖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Office 365 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账号？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zh-CN" altLang="en-US" dirty="0">
                <a:latin typeface="Arial" panose="020B0604020202020204" pitchFamily="34" charset="0"/>
                <a:sym typeface="Arial" panose="020B0604020202020204" pitchFamily="34" charset="0"/>
              </a:rPr>
              <a:t>摘下一缕阳光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670ACE-7C12-4F13-AD2A-966747925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3.</a:t>
            </a:r>
            <a:r>
              <a:rPr lang="zh-CN" altLang="en-US" dirty="0"/>
              <a:t>下载</a:t>
            </a:r>
            <a:r>
              <a:rPr lang="en-US" altLang="zh-CN" dirty="0"/>
              <a:t>Office 365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486937-159F-4B48-ABDE-0586DD3B8F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3.</a:t>
            </a:r>
            <a:r>
              <a:rPr lang="zh-CN" altLang="en-US" dirty="0"/>
              <a:t>选择“立即设置”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B2BF6E0-B9CA-4B94-B0C9-450FDE4921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7094" y="3039576"/>
            <a:ext cx="5057812" cy="226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7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F3DCF-FDE8-431A-BC8C-C1A7E4D31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3.</a:t>
            </a:r>
            <a:r>
              <a:rPr lang="zh-CN" altLang="en-US" dirty="0"/>
              <a:t>下载</a:t>
            </a:r>
            <a:r>
              <a:rPr lang="en-US" altLang="zh-CN" dirty="0"/>
              <a:t>Office 365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5142E9-08C1-48A6-B8A8-36F160293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4.</a:t>
            </a:r>
            <a:r>
              <a:rPr lang="zh-CN" altLang="en-US" dirty="0"/>
              <a:t>按照下图中的提示输入信息。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096532-05D5-474B-A4D3-0AFE9501B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468" y="2473097"/>
            <a:ext cx="5153063" cy="369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949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4D2C33-8289-435E-B0EF-18D2A2043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3.</a:t>
            </a:r>
            <a:r>
              <a:rPr lang="zh-CN" altLang="en-US" dirty="0"/>
              <a:t>下载</a:t>
            </a:r>
            <a:r>
              <a:rPr lang="en-US" altLang="zh-CN" dirty="0"/>
              <a:t>Office 365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98E3EA-31A4-417C-999F-92F00809B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5.</a:t>
            </a:r>
            <a:r>
              <a:rPr lang="zh-CN" altLang="en-US" dirty="0"/>
              <a:t>点击“完成”按钮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97BE15-8974-4388-9996-52D10E894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28" y="2778924"/>
            <a:ext cx="5829343" cy="2466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47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F0CF49-58C1-43B6-A700-1E0A296FB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3.</a:t>
            </a:r>
            <a:r>
              <a:rPr lang="zh-CN" altLang="en-US" dirty="0"/>
              <a:t>下载</a:t>
            </a:r>
            <a:r>
              <a:rPr lang="en-US" altLang="zh-CN" dirty="0"/>
              <a:t>Office 365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06F142-999F-44C7-9310-52E44AFE0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6.</a:t>
            </a:r>
            <a:r>
              <a:rPr lang="zh-CN" altLang="en-US" dirty="0"/>
              <a:t>打开</a:t>
            </a:r>
            <a:r>
              <a:rPr lang="en-US" altLang="zh-CN" dirty="0"/>
              <a:t>Office Tools Plus</a:t>
            </a:r>
            <a:r>
              <a:rPr lang="zh-CN" altLang="en-US" dirty="0"/>
              <a:t>，点击“部署”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B84E2EE-648C-4B43-AF2F-7E8632304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519" y="2393463"/>
            <a:ext cx="5876961" cy="3643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802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CA8BBE-6CF7-4B84-932F-FCA0B4C26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3.</a:t>
            </a:r>
            <a:r>
              <a:rPr lang="zh-CN" altLang="en-US" dirty="0"/>
              <a:t>下载</a:t>
            </a:r>
            <a:r>
              <a:rPr lang="en-US" altLang="zh-CN" dirty="0"/>
              <a:t>Office 365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98F50D-6FED-49DF-BA7C-01D083EB8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7.</a:t>
            </a:r>
            <a:r>
              <a:rPr lang="zh-CN" altLang="en-US" dirty="0"/>
              <a:t>点击“添加产品”，按照下图来选，选好后点击“开始部署”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8.</a:t>
            </a:r>
            <a:r>
              <a:rPr lang="zh-CN" altLang="en-US" dirty="0"/>
              <a:t>等待安装完成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C7022E-4212-4EDB-9233-37F879F40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341" y="2838187"/>
            <a:ext cx="6273855" cy="388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79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1.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注册一个临时邮箱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rtl="0"/>
            <a:r>
              <a:rPr lang="en-US" altLang="zh-CN" dirty="0">
                <a:latin typeface="Arial" panose="020B0604020202020204" pitchFamily="34" charset="0"/>
                <a:sym typeface="Arial" panose="020B0604020202020204" pitchFamily="34" charset="0"/>
              </a:rPr>
              <a:t>Part 2.</a:t>
            </a:r>
            <a:r>
              <a:rPr lang="zh-CN" altLang="en-US" dirty="0">
                <a:latin typeface="Arial" panose="020B0604020202020204" pitchFamily="34" charset="0"/>
                <a:sym typeface="Arial" panose="020B0604020202020204" pitchFamily="34" charset="0"/>
              </a:rPr>
              <a:t>注册一个教师账号</a:t>
            </a:r>
            <a:endParaRPr lang="en-US" altLang="zh-CN" dirty="0"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rtl="0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3.</a:t>
            </a:r>
            <a:r>
              <a:rPr lang="zh-CN" altLang="en-US" dirty="0">
                <a:latin typeface="Arial" panose="020B0604020202020204" pitchFamily="34" charset="0"/>
                <a:sym typeface="Arial" panose="020B0604020202020204" pitchFamily="34" charset="0"/>
              </a:rPr>
              <a:t>下载</a:t>
            </a:r>
            <a:r>
              <a:rPr lang="en-US" altLang="zh-CN" dirty="0">
                <a:latin typeface="Arial" panose="020B0604020202020204" pitchFamily="34" charset="0"/>
                <a:sym typeface="Arial" panose="020B0604020202020204" pitchFamily="34" charset="0"/>
              </a:rPr>
              <a:t>Office 365</a:t>
            </a:r>
          </a:p>
          <a:p>
            <a:pPr rtl="0"/>
            <a:r>
              <a:rPr lang="en-US" altLang="zh-CN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4.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激活</a:t>
            </a:r>
            <a:r>
              <a:rPr lang="en-US" altLang="zh-CN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Office 365</a:t>
            </a:r>
            <a:endParaRPr lang="zh-CN" altLang="en-US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3783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203305-4145-464B-8832-A3B37EBA9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4.</a:t>
            </a:r>
            <a:r>
              <a:rPr lang="zh-CN" altLang="en-US" dirty="0"/>
              <a:t>激活</a:t>
            </a:r>
            <a:r>
              <a:rPr lang="en-US" altLang="zh-CN" dirty="0"/>
              <a:t>Office 365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6E6585-E025-46B1-B17B-A7D970EF7F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1.</a:t>
            </a:r>
            <a:r>
              <a:rPr lang="zh-CN" altLang="en-US" dirty="0"/>
              <a:t>打开任意一个</a:t>
            </a:r>
            <a:r>
              <a:rPr lang="en-US" altLang="zh-CN" dirty="0"/>
              <a:t>Office</a:t>
            </a:r>
            <a:r>
              <a:rPr lang="zh-CN" altLang="en-US" dirty="0"/>
              <a:t>应用，点击“文件”。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3FFDE4-CBC5-4F4A-9F9C-4E0C712DF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857" y="3369346"/>
            <a:ext cx="6472285" cy="175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045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8F35C8-CC05-47E4-BF50-E9C6138F3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4.</a:t>
            </a:r>
            <a:r>
              <a:rPr lang="zh-CN" altLang="en-US" dirty="0"/>
              <a:t>激活</a:t>
            </a:r>
            <a:r>
              <a:rPr lang="en-US" altLang="zh-CN" dirty="0"/>
              <a:t>Office 365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E49A7D-3ACC-4AE8-8D35-65D5DA25B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点击“账户”，点击“登录”（如果没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有登录微软账户）（有微软账户的点击“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切换账户”）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3.</a:t>
            </a:r>
            <a:r>
              <a:rPr lang="zh-CN" altLang="en-US" dirty="0"/>
              <a:t>输入刚刚申请到的账号密码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CD4D464-5BDB-4B7F-AB1C-D8B17F63E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625" y="0"/>
            <a:ext cx="6162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40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19F33B-624E-46D7-9B51-AFC602E0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4.</a:t>
            </a:r>
            <a:r>
              <a:rPr lang="zh-CN" altLang="en-US" dirty="0"/>
              <a:t>激活</a:t>
            </a:r>
            <a:r>
              <a:rPr lang="en-US" altLang="zh-CN" dirty="0"/>
              <a:t>Office 365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6DD2E4-8E4F-4EC8-B65D-3AF50CB1B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1930712"/>
            <a:ext cx="9601200" cy="3809999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4.</a:t>
            </a:r>
            <a:r>
              <a:rPr lang="zh-CN" altLang="en-US" dirty="0"/>
              <a:t>已经激活了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891EFA2-6980-47FC-A154-B497A88D4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841" y="2262154"/>
            <a:ext cx="11044318" cy="459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520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sym typeface="Arial" panose="020B0604020202020204" pitchFamily="34" charset="0"/>
              </a:rPr>
              <a:t>谢谢大家！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给个三连行不行？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2296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1.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注册一个临时邮箱</a:t>
            </a:r>
            <a:endParaRPr lang="en-US" altLang="zh-CN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rtl="0"/>
            <a:r>
              <a:rPr lang="en-US" altLang="zh-CN" dirty="0">
                <a:latin typeface="Arial" panose="020B0604020202020204" pitchFamily="34" charset="0"/>
                <a:sym typeface="Arial" panose="020B0604020202020204" pitchFamily="34" charset="0"/>
              </a:rPr>
              <a:t>Part 2.</a:t>
            </a:r>
            <a:r>
              <a:rPr lang="zh-CN" altLang="en-US" dirty="0">
                <a:latin typeface="Arial" panose="020B0604020202020204" pitchFamily="34" charset="0"/>
                <a:sym typeface="Arial" panose="020B0604020202020204" pitchFamily="34" charset="0"/>
              </a:rPr>
              <a:t>注册一个教师账号</a:t>
            </a:r>
            <a:endParaRPr lang="en-US" altLang="zh-CN" dirty="0"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rtl="0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3.</a:t>
            </a:r>
            <a:r>
              <a:rPr lang="zh-CN" altLang="en-US" dirty="0">
                <a:latin typeface="Arial" panose="020B0604020202020204" pitchFamily="34" charset="0"/>
                <a:sym typeface="Arial" panose="020B0604020202020204" pitchFamily="34" charset="0"/>
              </a:rPr>
              <a:t>下载</a:t>
            </a:r>
            <a:r>
              <a:rPr lang="en-US" altLang="zh-CN" dirty="0">
                <a:latin typeface="Arial" panose="020B0604020202020204" pitchFamily="34" charset="0"/>
                <a:sym typeface="Arial" panose="020B0604020202020204" pitchFamily="34" charset="0"/>
              </a:rPr>
              <a:t>Office 365</a:t>
            </a:r>
          </a:p>
          <a:p>
            <a:pPr rtl="0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4.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激活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Office 365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49092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0BB955-2690-42F0-BF1D-9703FD7DA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1.</a:t>
            </a:r>
            <a:r>
              <a:rPr lang="zh-CN" altLang="en-US" dirty="0"/>
              <a:t>注册一个临时邮箱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2EA1394-A54A-40FB-94D9-2828A69977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1.</a:t>
            </a:r>
            <a:r>
              <a:rPr lang="zh-CN" altLang="en-US" dirty="0"/>
              <a:t>打开网址</a:t>
            </a:r>
            <a:r>
              <a:rPr lang="en-US" altLang="zh-CN" dirty="0">
                <a:hlinkClick r:id="rId2"/>
              </a:rPr>
              <a:t>http://24mail.chacuo.net/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复制邮箱</a:t>
            </a:r>
            <a:r>
              <a:rPr lang="en-US" altLang="zh-CN" dirty="0"/>
              <a:t>id</a:t>
            </a:r>
          </a:p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</a:rPr>
              <a:t>3.</a:t>
            </a:r>
            <a:r>
              <a:rPr lang="zh-CN" altLang="en-US" dirty="0">
                <a:solidFill>
                  <a:srgbClr val="FF0000"/>
                </a:solidFill>
              </a:rPr>
              <a:t>不要关闭标签页（重要！）</a:t>
            </a:r>
            <a:endParaRPr lang="en-US" altLang="zh-CN" dirty="0">
              <a:solidFill>
                <a:srgbClr val="FF0000"/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93FC905-0DFC-473F-9F4E-D4DBE5FBC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494" y="3286115"/>
            <a:ext cx="8363011" cy="2628919"/>
          </a:xfrm>
          <a:prstGeom prst="rect">
            <a:avLst/>
          </a:prstGeom>
        </p:spPr>
      </p:pic>
      <p:sp>
        <p:nvSpPr>
          <p:cNvPr id="7" name="对话气泡: 椭圆形 6">
            <a:extLst>
              <a:ext uri="{FF2B5EF4-FFF2-40B4-BE49-F238E27FC236}">
                <a16:creationId xmlns:a16="http://schemas.microsoft.com/office/drawing/2014/main" id="{3E27C03D-1E5C-4813-9027-811FE2F6C378}"/>
              </a:ext>
            </a:extLst>
          </p:cNvPr>
          <p:cNvSpPr/>
          <p:nvPr/>
        </p:nvSpPr>
        <p:spPr>
          <a:xfrm>
            <a:off x="5351764" y="2823305"/>
            <a:ext cx="1626847" cy="925620"/>
          </a:xfrm>
          <a:prstGeom prst="wedgeEllipseCallout">
            <a:avLst>
              <a:gd name="adj1" fmla="val -37730"/>
              <a:gd name="adj2" fmla="val 7340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下面的就是邮箱</a:t>
            </a:r>
            <a:r>
              <a:rPr lang="en-US" altLang="zh-CN" dirty="0"/>
              <a:t>id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8178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1.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注册一个临时邮箱</a:t>
            </a:r>
            <a:endParaRPr lang="en-US" altLang="zh-CN" dirty="0">
              <a:solidFill>
                <a:srgbClr val="FF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rtl="0"/>
            <a:r>
              <a:rPr lang="en-US" altLang="zh-CN" dirty="0">
                <a:latin typeface="Arial" panose="020B0604020202020204" pitchFamily="34" charset="0"/>
                <a:sym typeface="Arial" panose="020B0604020202020204" pitchFamily="34" charset="0"/>
              </a:rPr>
              <a:t>Part 2.</a:t>
            </a:r>
            <a:r>
              <a:rPr lang="zh-CN" altLang="en-US" dirty="0">
                <a:latin typeface="Arial" panose="020B0604020202020204" pitchFamily="34" charset="0"/>
                <a:sym typeface="Arial" panose="020B0604020202020204" pitchFamily="34" charset="0"/>
              </a:rPr>
              <a:t>注册一个教师账号</a:t>
            </a:r>
            <a:endParaRPr lang="en-US" altLang="zh-CN" dirty="0"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rtl="0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3.</a:t>
            </a:r>
            <a:r>
              <a:rPr lang="zh-CN" altLang="en-US" dirty="0">
                <a:latin typeface="Arial" panose="020B0604020202020204" pitchFamily="34" charset="0"/>
                <a:sym typeface="Arial" panose="020B0604020202020204" pitchFamily="34" charset="0"/>
              </a:rPr>
              <a:t>下载</a:t>
            </a:r>
            <a:r>
              <a:rPr lang="en-US" altLang="zh-CN" dirty="0">
                <a:latin typeface="Arial" panose="020B0604020202020204" pitchFamily="34" charset="0"/>
                <a:sym typeface="Arial" panose="020B0604020202020204" pitchFamily="34" charset="0"/>
              </a:rPr>
              <a:t>Office 365</a:t>
            </a:r>
          </a:p>
          <a:p>
            <a:pPr rtl="0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4.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激活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Office 365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41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46C634-994B-42F4-A37F-662AF0918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2.</a:t>
            </a:r>
            <a:r>
              <a:rPr lang="zh-CN" altLang="en-US" dirty="0"/>
              <a:t>如何注册教师账号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FAAC46-32AC-4DB9-AB9C-2BC00487B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1.</a:t>
            </a:r>
            <a:r>
              <a:rPr lang="zh-CN" altLang="en-US" dirty="0"/>
              <a:t>登录微软</a:t>
            </a:r>
            <a:r>
              <a:rPr lang="en-US" altLang="zh-CN" dirty="0"/>
              <a:t>Office</a:t>
            </a:r>
            <a:r>
              <a:rPr lang="zh-CN" altLang="en-US" dirty="0"/>
              <a:t>教育版网站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(https://signup.microsoft.com/signup?sku=Education)</a:t>
            </a:r>
          </a:p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输入我们的临时邮件</a:t>
            </a:r>
            <a:r>
              <a:rPr lang="en-US" altLang="zh-CN" dirty="0"/>
              <a:t>id+@stu.mao.office.gy</a:t>
            </a:r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8959110-CC40-41C4-B628-54B3A20D30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0522" y="3340437"/>
            <a:ext cx="7350955" cy="351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859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C799E0-97F2-4EF6-BFDD-C6AEF4D82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2.</a:t>
            </a:r>
            <a:r>
              <a:rPr lang="zh-CN" altLang="en-US" dirty="0"/>
              <a:t>如何注册老师账号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12AB5B-E801-4F94-8D3F-35151D030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3.</a:t>
            </a:r>
            <a:r>
              <a:rPr lang="zh-CN" altLang="en-US" dirty="0"/>
              <a:t>输入个人信息和密码（个人信息不必要写真实信息）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4.</a:t>
            </a:r>
            <a:r>
              <a:rPr lang="zh-CN" altLang="en-US" dirty="0"/>
              <a:t>返回临时邮件网站去收取验证码，然后填写到</a:t>
            </a:r>
            <a:r>
              <a:rPr lang="en-US" altLang="zh-CN" dirty="0"/>
              <a:t>office </a:t>
            </a:r>
            <a:r>
              <a:rPr lang="zh-CN" altLang="en-US" dirty="0"/>
              <a:t>教育版网站，最后点击开始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4BE22A-C8CD-4214-89AD-BC4B2D2448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752" y="2838566"/>
            <a:ext cx="6378496" cy="3968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29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C799E0-97F2-4EF6-BFDD-C6AEF4D82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2.</a:t>
            </a:r>
            <a:r>
              <a:rPr lang="zh-CN" altLang="en-US" dirty="0"/>
              <a:t>如何注册老师账号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12AB5B-E801-4F94-8D3F-35151D030F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5.</a:t>
            </a:r>
            <a:r>
              <a:rPr lang="zh-CN" altLang="en-US" dirty="0"/>
              <a:t>邀请界面点击跳过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1201260-C1D3-4E2C-9869-C73603402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175" y="2386013"/>
            <a:ext cx="7007650" cy="447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122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1.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注册一个临时邮箱</a:t>
            </a:r>
            <a:endParaRPr lang="en-US" altLang="zh-CN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rtl="0"/>
            <a:r>
              <a:rPr lang="en-US" altLang="zh-CN" dirty="0">
                <a:latin typeface="Arial" panose="020B0604020202020204" pitchFamily="34" charset="0"/>
                <a:sym typeface="Arial" panose="020B0604020202020204" pitchFamily="34" charset="0"/>
              </a:rPr>
              <a:t>Part 2.</a:t>
            </a:r>
            <a:r>
              <a:rPr lang="zh-CN" altLang="en-US" dirty="0">
                <a:latin typeface="Arial" panose="020B0604020202020204" pitchFamily="34" charset="0"/>
                <a:sym typeface="Arial" panose="020B0604020202020204" pitchFamily="34" charset="0"/>
              </a:rPr>
              <a:t>注册一个教师账号</a:t>
            </a:r>
            <a:endParaRPr lang="en-US" altLang="zh-CN" dirty="0">
              <a:latin typeface="Arial" panose="020B0604020202020204" pitchFamily="34" charset="0"/>
              <a:sym typeface="Arial" panose="020B0604020202020204" pitchFamily="34" charset="0"/>
            </a:endParaRPr>
          </a:p>
          <a:p>
            <a:pPr rtl="0"/>
            <a:r>
              <a:rPr lang="en-US" altLang="zh-CN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3.</a:t>
            </a:r>
            <a:r>
              <a:rPr lang="zh-CN" altLang="en-US" dirty="0">
                <a:solidFill>
                  <a:srgbClr val="FF0000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下载</a:t>
            </a:r>
            <a:r>
              <a:rPr lang="en-US" altLang="zh-CN" dirty="0">
                <a:solidFill>
                  <a:srgbClr val="FF0000"/>
                </a:solidFill>
                <a:latin typeface="Arial" panose="020B0604020202020204" pitchFamily="34" charset="0"/>
                <a:sym typeface="Arial" panose="020B0604020202020204" pitchFamily="34" charset="0"/>
              </a:rPr>
              <a:t>Office 365</a:t>
            </a:r>
          </a:p>
          <a:p>
            <a:pPr rtl="0"/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Part 4.</a:t>
            </a:r>
            <a:r>
              <a: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激活</a:t>
            </a:r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Office 365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294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395CDD-D3A2-4CD2-B95E-EAC93443E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 3.</a:t>
            </a:r>
            <a:r>
              <a:rPr lang="zh-CN" altLang="en-US" dirty="0"/>
              <a:t>下载</a:t>
            </a:r>
            <a:r>
              <a:rPr lang="en-US" altLang="zh-CN" dirty="0"/>
              <a:t>Office 365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035F02-FF86-4189-AB50-46814C10C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1.</a:t>
            </a:r>
            <a:r>
              <a:rPr lang="zh-CN" altLang="en-US" dirty="0"/>
              <a:t>登录管理面板（</a:t>
            </a:r>
            <a:r>
              <a:rPr lang="en-US" altLang="zh-CN" dirty="0">
                <a:hlinkClick r:id="rId2"/>
              </a:rPr>
              <a:t>https://account.activedirectory.windowsazure.com/r#/groups</a:t>
            </a:r>
            <a:r>
              <a:rPr lang="zh-CN" altLang="en-US" dirty="0"/>
              <a:t>）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选择“立即验证”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613729-32A4-46DD-A139-EAF1DB203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857" y="3106907"/>
            <a:ext cx="10082286" cy="2843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300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菱形网格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19_TF03031015" id="{4D6D15B2-A3EB-4896-B32E-5E1845D70213}" vid="{3C8FFD1D-C814-4C51-B282-C32E538AEF55}"/>
    </a:ext>
  </a:extLst>
</a:theme>
</file>

<file path=ppt/theme/theme2.xml><?xml version="1.0" encoding="utf-8"?>
<a:theme xmlns:a="http://schemas.openxmlformats.org/drawingml/2006/main" name="Office 主题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菱形网格业务演示文稿（宽屏）</Template>
  <TotalTime>33</TotalTime>
  <Words>469</Words>
  <Application>Microsoft Office PowerPoint</Application>
  <PresentationFormat>宽屏</PresentationFormat>
  <Paragraphs>67</Paragraphs>
  <Slides>19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2" baseType="lpstr">
      <vt:lpstr>微软雅黑</vt:lpstr>
      <vt:lpstr>Arial</vt:lpstr>
      <vt:lpstr>菱形网格 16x9</vt:lpstr>
      <vt:lpstr>如何科学地白嫖Office 365 账号？</vt:lpstr>
      <vt:lpstr>目录</vt:lpstr>
      <vt:lpstr>Part 1.注册一个临时邮箱</vt:lpstr>
      <vt:lpstr>目录</vt:lpstr>
      <vt:lpstr>Part 2.如何注册教师账号</vt:lpstr>
      <vt:lpstr>Part 2.如何注册老师账号</vt:lpstr>
      <vt:lpstr>Part 2.如何注册老师账号</vt:lpstr>
      <vt:lpstr>目录</vt:lpstr>
      <vt:lpstr>Part 3.下载Office 365</vt:lpstr>
      <vt:lpstr>Part 3.下载Office 365</vt:lpstr>
      <vt:lpstr>Part 3.下载Office 365</vt:lpstr>
      <vt:lpstr>Part 3.下载Office 365</vt:lpstr>
      <vt:lpstr>Part 3.下载Office 365</vt:lpstr>
      <vt:lpstr>Part 3.下载Office 365</vt:lpstr>
      <vt:lpstr>目录</vt:lpstr>
      <vt:lpstr>Part 4.激活Office 365</vt:lpstr>
      <vt:lpstr>Part 4.激活Office 365</vt:lpstr>
      <vt:lpstr>Part 4.激活Office 365</vt:lpstr>
      <vt:lpstr>谢谢大家！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如何白嫖Office 365 账号？</dc:title>
  <dc:creator>钟 致远</dc:creator>
  <cp:lastModifiedBy>唐 杰</cp:lastModifiedBy>
  <cp:revision>4</cp:revision>
  <dcterms:created xsi:type="dcterms:W3CDTF">2020-02-21T20:05:50Z</dcterms:created>
  <dcterms:modified xsi:type="dcterms:W3CDTF">2020-03-09T08:04:50Z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